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3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87168-2DB8-4EDB-8ADF-ADC9FE45831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8A7D2-B822-4D50-B01D-B131AECD8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5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E3B-19A8-4FD8-ABD2-0FA094C396FA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E8A6-55BD-42B1-AF39-E5A9DC156B65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C267-8F07-4CC6-9CA0-588BBB8C325F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03E8-04CB-480A-87CF-F30651836777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337-F22A-47F7-BA0E-42AFD938AA86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CEF5-C491-4735-8440-082DB6FD341B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E0C-BFC3-40C9-B0D6-1DD52AC423C9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4D41-3A3A-4C6B-B6D2-C37A4053BDAA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2B7-A735-459E-BC8E-F1804D0F9A40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6DC8-6EFF-4112-B21D-739C427797DA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4B0-9B74-49C2-9BF4-0C4AA81D3DA2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26EB-0C38-46C4-A641-331BABC6E1DD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9A72-5F68-4BCD-8FF1-16D04A33F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4E95A6-A5AA-445F-92FF-5593E577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452C18-23C6-4403-885D-5B75EBFC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1"/>
          <a:stretch/>
        </p:blipFill>
        <p:spPr>
          <a:xfrm>
            <a:off x="1547664" y="267494"/>
            <a:ext cx="6078039" cy="4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3127027-FE35-4335-B51B-45F36295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203D76-4895-4537-A697-38ED68FF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66140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6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4C0A49D-6626-48EB-9E42-9E56146C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766B80-DF23-4713-8D7B-778E471B4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" y="102393"/>
            <a:ext cx="8988181" cy="48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7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083C4BA-EE6A-475F-8174-E55CFF1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150466-7D2C-4AFE-BB6C-84510A86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0845"/>
            <a:ext cx="5709506" cy="48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5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34CCAA-E9C4-4BF0-BC09-A89AD21F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BD9353-3B90-40D1-BA35-6BAD40C72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339502"/>
            <a:ext cx="8532440" cy="43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7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055C0FD-A06E-482E-BB1B-86BB9C63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9B6D63-D074-4FBF-AB02-9CE1E5083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580"/>
          <a:stretch/>
        </p:blipFill>
        <p:spPr>
          <a:xfrm>
            <a:off x="251520" y="627534"/>
            <a:ext cx="725890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0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FC5820-C659-4CC9-AAF5-CA12E814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8A43C45-16B4-4D97-8FD0-9CB016DBA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96"/>
          <a:stretch/>
        </p:blipFill>
        <p:spPr>
          <a:xfrm>
            <a:off x="1343025" y="4541043"/>
            <a:ext cx="6457950" cy="2738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5AE4AD-9B94-4E81-AF8D-0B7C93E51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91"/>
          <a:stretch/>
        </p:blipFill>
        <p:spPr>
          <a:xfrm>
            <a:off x="683568" y="630652"/>
            <a:ext cx="7603207" cy="37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9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B6B120-8A50-4A51-A361-0470F95D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6E7916-F59F-4A15-920F-D219D759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2" y="621030"/>
            <a:ext cx="8959988" cy="38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4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102A877-8389-47CF-B00E-9025D59F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D24845-B29F-495D-BCC1-D1D5DE20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93" y="0"/>
            <a:ext cx="68148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0220A76-A1AA-4FCE-8667-CD8448ED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418C42-1C8A-4130-A9AF-2FC15990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1"/>
            <a:ext cx="9144000" cy="51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8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D743FA9-9F60-4F5C-993F-692D294D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141A2B-DFA4-473C-B486-D88DD3543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9" y="132555"/>
            <a:ext cx="8563412" cy="46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6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B0D40F2-2060-4DCC-8690-49A0C35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2D58A4-6F06-4CEB-AED9-EC95BBD6B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80" y="0"/>
            <a:ext cx="71898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8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B225A14-B002-4906-BA80-EC0BB02B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EB1B6B-0272-49BF-AB1B-7570B04F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8" y="0"/>
            <a:ext cx="87969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9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00E4CD3-358E-411A-ADDD-6AAFDD88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A8E1C6-178B-46CD-A604-C6C96F59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2543"/>
            <a:ext cx="7317864" cy="47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7A8A95D-23AB-4F16-9476-91D64B74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15FFD3-A4D0-4C42-B00D-3A8BBF0B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2" y="411510"/>
            <a:ext cx="8560258" cy="40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7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D6E8ECB-E33E-4C71-B674-6F41C6ED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72-5F68-4BCD-8FF1-16D04A33F8D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233A16-DCED-4699-80E4-CA204B444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8274907" cy="45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96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16</Words>
  <Application>Microsoft Office PowerPoint</Application>
  <PresentationFormat>Экран (16:9)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73</cp:revision>
  <dcterms:created xsi:type="dcterms:W3CDTF">2019-11-05T10:15:18Z</dcterms:created>
  <dcterms:modified xsi:type="dcterms:W3CDTF">2020-04-10T12:15:38Z</dcterms:modified>
</cp:coreProperties>
</file>