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313" r:id="rId3"/>
    <p:sldId id="314" r:id="rId4"/>
    <p:sldId id="315" r:id="rId5"/>
    <p:sldId id="316" r:id="rId6"/>
    <p:sldId id="317" r:id="rId7"/>
    <p:sldId id="320" r:id="rId8"/>
    <p:sldId id="319" r:id="rId9"/>
    <p:sldId id="318" r:id="rId10"/>
    <p:sldId id="327" r:id="rId11"/>
    <p:sldId id="321" r:id="rId12"/>
    <p:sldId id="322" r:id="rId13"/>
    <p:sldId id="324" r:id="rId14"/>
    <p:sldId id="325" r:id="rId15"/>
    <p:sldId id="326" r:id="rId16"/>
    <p:sldId id="306" r:id="rId17"/>
    <p:sldId id="323" r:id="rId18"/>
    <p:sldId id="330" r:id="rId19"/>
    <p:sldId id="328" r:id="rId20"/>
    <p:sldId id="332" r:id="rId21"/>
    <p:sldId id="331" r:id="rId22"/>
    <p:sldId id="334" r:id="rId23"/>
    <p:sldId id="335" r:id="rId24"/>
    <p:sldId id="333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66" d="100"/>
          <a:sy n="66" d="100"/>
        </p:scale>
        <p:origin x="129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793D-3B9F-4086-BD78-4B0060A8710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7C662-2268-44B9-ACCA-F68CBD1FA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7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EF60-FB75-439F-A221-D6D1020346B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72D0-1A06-4E5A-8F60-BC0C7432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9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5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8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6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B00F-8639-4BBF-9722-B110FCEAF40C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5D17-AB5C-487F-BC28-115496B22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EC50FC5-E27D-432F-BD1E-E7060B81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6672"/>
            <a:ext cx="3386759" cy="1798987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6400800" cy="1752600"/>
          </a:xfrm>
        </p:spPr>
        <p:txBody>
          <a:bodyPr>
            <a:normAutofit/>
          </a:bodyPr>
          <a:lstStyle/>
          <a:p>
            <a:r>
              <a:rPr lang="uk-UA" sz="3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засади роботи галузевих експертних рад</a:t>
            </a:r>
            <a:endParaRPr lang="ru-RU" sz="3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4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388" y="980728"/>
            <a:ext cx="6556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відмову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викладеної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такому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експертна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зобов’язана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підтвердити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акредитаційної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усунуто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592157"/>
            <a:ext cx="58784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експертний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його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агентства;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агентству;</a:t>
            </a:r>
          </a:p>
        </p:txBody>
      </p:sp>
    </p:spTree>
    <p:extLst>
      <p:ext uri="{BB962C8B-B14F-4D97-AF65-F5344CB8AC3E}">
        <p14:creationId xmlns:p14="http://schemas.microsoft.com/office/powerpoint/2010/main" val="249521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0010" y="1668622"/>
            <a:ext cx="59598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погодженні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порядку,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Науково-методичній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центрального органу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науки;</a:t>
            </a:r>
          </a:p>
        </p:txBody>
      </p:sp>
    </p:spTree>
    <p:extLst>
      <p:ext uri="{BB962C8B-B14F-4D97-AF65-F5344CB8AC3E}">
        <p14:creationId xmlns:p14="http://schemas.microsoft.com/office/powerpoint/2010/main" val="131789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6146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забепечує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агентства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об’єднань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роботодавців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асоціацій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стейкхолдерів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віднесених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8265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25851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для закладу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участь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конференцій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семінарів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доповіді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агентства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9422" y="1749272"/>
            <a:ext cx="57947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чинним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Статутом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агентства,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нормативними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актами.</a:t>
            </a:r>
          </a:p>
        </p:txBody>
      </p:sp>
    </p:spTree>
    <p:extLst>
      <p:ext uri="{BB962C8B-B14F-4D97-AF65-F5344CB8AC3E}">
        <p14:creationId xmlns:p14="http://schemas.microsoft.com/office/powerpoint/2010/main" val="240926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6336" y="116632"/>
            <a:ext cx="1440160" cy="66247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1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97" y="3043238"/>
            <a:ext cx="1374836" cy="7286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0593" y="1988840"/>
            <a:ext cx="5786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укладених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ними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цивільно-правових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667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Функції галузевих експертних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Член галузевих експертних рад: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162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9315" y="283649"/>
            <a:ext cx="6493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ради: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9245" y="989439"/>
            <a:ext cx="65853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Голова ГЕР:</a:t>
            </a:r>
          </a:p>
          <a:p>
            <a:pPr marL="514350" indent="-514350"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головує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її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комітетом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9315" y="283649"/>
            <a:ext cx="6493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ради: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65853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неможливості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ним своїх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причин його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заступник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заступника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ради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засіданні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6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7728" y="476672"/>
            <a:ext cx="65385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скликає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затвердженого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плану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доручення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(заступника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ініціативою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вимогу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u="sng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 1/3 від </a:t>
            </a:r>
            <a:r>
              <a:rPr lang="ru-RU" sz="2800" b="1" i="1" u="sng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повноважним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складу ради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2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69284-FD1A-41DE-990E-9008171A5417}"/>
              </a:ext>
            </a:extLst>
          </p:cNvPr>
          <p:cNvSpPr txBox="1">
            <a:spLocks/>
          </p:cNvSpPr>
          <p:nvPr/>
        </p:nvSpPr>
        <p:spPr>
          <a:xfrm>
            <a:off x="251520" y="219691"/>
            <a:ext cx="8352928" cy="9941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акредитації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48780"/>
            <a:ext cx="6894867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день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зауважень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строку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зауважень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секретаріат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агентства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акредитаційної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членам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ради.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голова ГЕР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призначає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доповідача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 числа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ГЕР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06865" y="5419098"/>
            <a:ext cx="2736304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1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052736"/>
            <a:ext cx="6566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ГЕР 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проводитися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дистанційно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12976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члени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засвідчують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волевиявлення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голосування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8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0544" y="692696"/>
            <a:ext cx="61757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прийнятим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проголосувало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більше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ради (без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дорадчого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голосу),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передбачене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нормативними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актами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29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042" y="374652"/>
            <a:ext cx="672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члена ГЕР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припиняються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рішеням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агентства 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3691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заяви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чинного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ГЕР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агентства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неучасні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поспіль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підтверджене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висновком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агентства;</a:t>
            </a:r>
          </a:p>
        </p:txBody>
      </p:sp>
    </p:spTree>
    <p:extLst>
      <p:ext uri="{BB962C8B-B14F-4D97-AF65-F5344CB8AC3E}">
        <p14:creationId xmlns:p14="http://schemas.microsoft.com/office/powerpoint/2010/main" val="123714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042" y="374652"/>
            <a:ext cx="672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члена ГЕР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достроково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припиняються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рішеням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агентства 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36912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неусунення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спливу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ненабуття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такого статусу повторно (для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безвісно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відсутнім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оголошенням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померлим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0753" y="1052736"/>
            <a:ext cx="6345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неефективної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галузевої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ради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своїх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агентство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дострокове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її складу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що 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оголошення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конкурсу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521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97" y="476672"/>
            <a:ext cx="33490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2699792" y="137113"/>
            <a:ext cx="2736304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63253"/>
            <a:ext cx="6733793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Доповідач на основі матеріалів акредитаційної справи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впродовж трьох робочих днів із дня його призначення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забезпечує підготовку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експертного висновку ГЕР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який має містити обґрунтовану пропозицію щодо прийняття Національним агентством одного з рішень</a:t>
            </a:r>
            <a:endParaRPr lang="uk-UA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403648" y="3347787"/>
            <a:ext cx="2736304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36096" y="3347787"/>
            <a:ext cx="2736304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43608" y="4139875"/>
            <a:ext cx="2862318" cy="25163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 схвалення експертного висновку ГЕР і направлення акредитаційної справи на розгляд Національного агентства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261273" y="4139875"/>
            <a:ext cx="3085950" cy="24884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 подання Національному агентству обґрунтованої пропозиції щодо призначення повторної акредитаційної експертизи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506593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Експертний висновок ГЕР містить рекомендації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 агентству прийняти рішення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17" y="2348880"/>
            <a:ext cx="654337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 ОП;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(відкладену) акредитацію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 агентству обґрунтованої пропозиції щодо призначення повторної акредитаційної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відмову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акредитації ОП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5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250" y="31256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акредитацію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4"/>
            <a:ext cx="672940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пропозицією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експертному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ГЕР,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3 - 4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A"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4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7603" y="1058532"/>
            <a:ext cx="64541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відмову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акредитації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ухвалюється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принаймні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одним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F"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E"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більше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250" y="31256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акредитацію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457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440" y="980728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експертному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повторної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акредитаційної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акредитаційної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3 - 4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250" y="31256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акредитацію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343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7288" y="404664"/>
            <a:ext cx="680900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допуску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закладу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недобросовісних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5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344" y="0"/>
            <a:ext cx="1368152" cy="67413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404664"/>
            <a:ext cx="1728192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4E5784-1B23-7A4D-82E8-1C996089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74" y="868424"/>
            <a:ext cx="1374836" cy="728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250" y="312565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повторної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акредитаційної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приймається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320" y="1702348"/>
            <a:ext cx="6818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161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7024</TotalTime>
  <Words>1240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AvrorA_1977 AvrorA_1977</cp:lastModifiedBy>
  <cp:revision>90</cp:revision>
  <dcterms:created xsi:type="dcterms:W3CDTF">2019-09-23T07:49:18Z</dcterms:created>
  <dcterms:modified xsi:type="dcterms:W3CDTF">2019-11-01T05:19:04Z</dcterms:modified>
</cp:coreProperties>
</file>