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E0080-D6ED-42AD-B681-3469299C16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190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A012A-D9ED-4DC8-B561-90A743CB11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602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9ABB8-B7EF-448C-8B76-512086FDC6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381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F962B-5D14-423E-AC8D-200401F18D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820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22A5B-AE87-40EB-BBA7-B4AEBC44B9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1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F0319-DE82-4AF1-BAF6-BF40BCF321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707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E52A2-CF1D-4F4C-BD98-F1F9496BDC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938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E9E56-8A30-4182-A904-93B5DCF424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927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8012C-2C4F-4CB2-9A4C-26CB4D3310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236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A19B9-FE33-4026-AEA4-3FF9E52FE3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407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E4E3E-DE19-43B7-9EE8-0E7A8151EF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183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FCC942-5CF3-49A4-BA2C-830D74A6213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uk-UA" altLang="ru-RU" sz="3200" b="1"/>
              <a:t>Положення про індивідуальний навчальний план студента </a:t>
            </a:r>
            <a:r>
              <a:rPr lang="en-US" altLang="ru-RU" sz="3200" b="1"/>
              <a:t/>
            </a:r>
            <a:br>
              <a:rPr lang="en-US" altLang="ru-RU" sz="3200" b="1"/>
            </a:br>
            <a:r>
              <a:rPr lang="uk-UA" altLang="ru-RU" sz="3200" b="1"/>
              <a:t>КПІ ім. Ігоря Сікорського</a:t>
            </a:r>
            <a:r>
              <a:rPr lang="ru-RU" altLang="ru-RU" sz="400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ru-RU"/>
              <a:t>                             </a:t>
            </a:r>
            <a:r>
              <a:rPr lang="uk-UA" altLang="ru-RU" b="1"/>
              <a:t>ЗМІСТ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Загальні положення</a:t>
            </a:r>
            <a:r>
              <a:rPr lang="ru-RU" altLang="ru-RU"/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Порядок формування ІНП здобувача ступеня бакалавра</a:t>
            </a:r>
            <a:r>
              <a:rPr lang="ru-RU" altLang="ru-RU"/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Порядок формування ІНП здобувача ступеня магістра</a:t>
            </a:r>
            <a:r>
              <a:rPr lang="ru-RU" altLang="ru-RU"/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Порядок ведення та контроль виконання ІНП студента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/>
              <a:t>Додатки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uk-UA" altLang="ru-RU" sz="3200" b="1"/>
              <a:t>Проект рішення</a:t>
            </a:r>
            <a:endParaRPr lang="ru-RU" altLang="ru-RU" sz="3200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964612" cy="5805487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uk-UA" altLang="ru-RU"/>
              <a:t>Створити робочу групу Методичної ради щодо розроблення узгодженого “Положення про ІНП студента КПІ”.</a:t>
            </a:r>
          </a:p>
          <a:p>
            <a:pPr marL="609600" indent="-609600">
              <a:buFontTx/>
              <a:buAutoNum type="arabicPeriod"/>
            </a:pPr>
            <a:r>
              <a:rPr lang="uk-UA" altLang="ru-RU"/>
              <a:t>Узгоджене Положення про ІНП студента КПІ розглянути </a:t>
            </a:r>
            <a:r>
              <a:rPr lang="uk-UA" altLang="ru-RU"/>
              <a:t>на </a:t>
            </a:r>
            <a:r>
              <a:rPr lang="uk-UA" altLang="ru-RU" smtClean="0"/>
              <a:t>засіданні </a:t>
            </a:r>
            <a:r>
              <a:rPr lang="uk-UA" altLang="ru-RU"/>
              <a:t>Методичної ради у листопаді.</a:t>
            </a:r>
          </a:p>
          <a:p>
            <a:pPr marL="609600" indent="-609600">
              <a:buFontTx/>
              <a:buAutoNum type="arabicPeriod"/>
            </a:pPr>
            <a:r>
              <a:rPr lang="uk-UA" altLang="ru-RU"/>
              <a:t>Рекомендувати директорам інститутів, деканам факультетів протягом листопада організувати  формування ІНП студентів (за наданими макетами) на поточний навчальний рік.      </a:t>
            </a: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684213" y="188913"/>
            <a:ext cx="7920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uk-UA" altLang="ru-RU" sz="2800" b="1">
                <a:latin typeface="Times New Roman" pitchFamily="18" charset="0"/>
                <a:cs typeface="Times New Roman" pitchFamily="18" charset="0"/>
              </a:rPr>
              <a:t>Не розроблені Освітні програми на 31.10.2019</a:t>
            </a:r>
            <a:endParaRPr lang="uk-UA" altLang="ru-RU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84" name="Group 64"/>
          <p:cNvGraphicFramePr>
            <a:graphicFrameLocks noGrp="1"/>
          </p:cNvGraphicFramePr>
          <p:nvPr/>
        </p:nvGraphicFramePr>
        <p:xfrm>
          <a:off x="107950" y="836613"/>
          <a:ext cx="8928100" cy="5865178"/>
        </p:xfrm>
        <a:graphic>
          <a:graphicData uri="http://schemas.openxmlformats.org/drawingml/2006/table">
            <a:tbl>
              <a:tblPr/>
              <a:tblGrid>
                <a:gridCol w="898525"/>
                <a:gridCol w="1044575"/>
                <a:gridCol w="1125538"/>
                <a:gridCol w="2763837"/>
                <a:gridCol w="647700"/>
                <a:gridCol w="576263"/>
                <a:gridCol w="576262"/>
                <a:gridCol w="1295400"/>
              </a:tblGrid>
              <a:tr h="1060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Ін,/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ак.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розр.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Код 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спец.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Назва Освітньої програми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ОПП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Бак.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ОПП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Маг.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ОНП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Маг.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Кафедра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ФБМІ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із 5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122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Комп’ютерні технології  в біології та медицині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Біомед. кібернетики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152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Біомедичні прилади та інформаційно-вимірювальні системи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Біомед. інженерії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163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Медична інженерія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ФТІ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із 5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113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Математичні методи криптографічного захисту інформації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Мат. методів захисту інформ</a:t>
                      </a: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Математичні методи моделювання, розпізнавання образів та безпеки даних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Інформ. безпеки</a:t>
                      </a:r>
                    </a:p>
                  </a:txBody>
                  <a:tcPr marL="56164" marR="561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181</Words>
  <Application>Microsoft Office PowerPoint</Application>
  <PresentationFormat>Экран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Calibri</vt:lpstr>
      <vt:lpstr>Оформление по умолчанию</vt:lpstr>
      <vt:lpstr>Положення про індивідуальний навчальний план студента  КПІ ім. Ігоря Сікорського </vt:lpstr>
      <vt:lpstr>Проект рішення</vt:lpstr>
      <vt:lpstr>Презентация PowerPoint</vt:lpstr>
    </vt:vector>
  </TitlesOfParts>
  <Company>KPI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денний засідання Методичної ради</dc:title>
  <dc:creator>VP</dc:creator>
  <cp:lastModifiedBy>Nadya</cp:lastModifiedBy>
  <cp:revision>23</cp:revision>
  <dcterms:created xsi:type="dcterms:W3CDTF">2019-10-15T06:00:17Z</dcterms:created>
  <dcterms:modified xsi:type="dcterms:W3CDTF">2019-11-01T08:01:00Z</dcterms:modified>
</cp:coreProperties>
</file>